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570181-196B-47D9-A62E-30ABC022AAC4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BDA9EE6-AC28-4EE9-9C87-7DB8FE1AE8D2}">
      <dgm:prSet/>
      <dgm:spPr/>
      <dgm:t>
        <a:bodyPr/>
        <a:lstStyle/>
        <a:p>
          <a:r>
            <a:rPr lang="ko-KR" b="1"/>
            <a:t>케이알컨설팅 창업</a:t>
          </a:r>
          <a:r>
            <a:rPr lang="en-US" b="1"/>
            <a:t>(1998-</a:t>
          </a:r>
          <a:r>
            <a:rPr lang="ko-KR" b="1"/>
            <a:t>현재</a:t>
          </a:r>
          <a:r>
            <a:rPr lang="en-US" b="1"/>
            <a:t>)</a:t>
          </a:r>
          <a:endParaRPr lang="en-US"/>
        </a:p>
      </dgm:t>
    </dgm:pt>
    <dgm:pt modelId="{B6A0456D-7B08-41D6-A1FE-6BF6D2DC32C0}" type="parTrans" cxnId="{2D51A1D5-4656-4D43-BBBB-187A069E8565}">
      <dgm:prSet/>
      <dgm:spPr/>
      <dgm:t>
        <a:bodyPr/>
        <a:lstStyle/>
        <a:p>
          <a:endParaRPr lang="en-US"/>
        </a:p>
      </dgm:t>
    </dgm:pt>
    <dgm:pt modelId="{97B305A5-6832-47EB-BE64-A34EBE26CC60}" type="sibTrans" cxnId="{2D51A1D5-4656-4D43-BBBB-187A069E8565}">
      <dgm:prSet/>
      <dgm:spPr/>
      <dgm:t>
        <a:bodyPr/>
        <a:lstStyle/>
        <a:p>
          <a:endParaRPr lang="en-US"/>
        </a:p>
      </dgm:t>
    </dgm:pt>
    <dgm:pt modelId="{EFD20CC7-B5B7-47C1-BAE1-E71F8F1B8E55}">
      <dgm:prSet/>
      <dgm:spPr/>
      <dgm:t>
        <a:bodyPr/>
        <a:lstStyle/>
        <a:p>
          <a:r>
            <a:rPr lang="ko-KR"/>
            <a:t>아이티즌 </a:t>
          </a:r>
          <a:r>
            <a:rPr lang="en-US"/>
            <a:t>(</a:t>
          </a:r>
          <a:r>
            <a:rPr lang="ko-KR"/>
            <a:t>인터넷비즈니스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43D89AAB-D088-4B1B-92E3-7514C03C6C6C}" type="parTrans" cxnId="{2B282B44-D74E-4731-BCAB-0C4C4C985FFD}">
      <dgm:prSet/>
      <dgm:spPr/>
      <dgm:t>
        <a:bodyPr/>
        <a:lstStyle/>
        <a:p>
          <a:endParaRPr lang="en-US"/>
        </a:p>
      </dgm:t>
    </dgm:pt>
    <dgm:pt modelId="{8EB63E7E-43C0-4C70-8E6A-B9C7858A094A}" type="sibTrans" cxnId="{2B282B44-D74E-4731-BCAB-0C4C4C985FFD}">
      <dgm:prSet/>
      <dgm:spPr/>
      <dgm:t>
        <a:bodyPr/>
        <a:lstStyle/>
        <a:p>
          <a:endParaRPr lang="en-US"/>
        </a:p>
      </dgm:t>
    </dgm:pt>
    <dgm:pt modelId="{7F8CBEF3-1F48-490F-A110-836A57987764}">
      <dgm:prSet/>
      <dgm:spPr/>
      <dgm:t>
        <a:bodyPr/>
        <a:lstStyle/>
        <a:p>
          <a:r>
            <a:rPr lang="ko-KR"/>
            <a:t>잇츠 </a:t>
          </a:r>
          <a:r>
            <a:rPr lang="en-US"/>
            <a:t>(</a:t>
          </a:r>
          <a:r>
            <a:rPr lang="ko-KR"/>
            <a:t>대학생 교육및 창업 지원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F2140FCD-376B-4106-9D44-434FB90331D8}" type="parTrans" cxnId="{E7F22FA8-EFE7-40B5-8BBF-770E1E49C317}">
      <dgm:prSet/>
      <dgm:spPr/>
      <dgm:t>
        <a:bodyPr/>
        <a:lstStyle/>
        <a:p>
          <a:endParaRPr lang="en-US"/>
        </a:p>
      </dgm:t>
    </dgm:pt>
    <dgm:pt modelId="{C03A8E5A-D42E-4825-A6CD-78A4768DB270}" type="sibTrans" cxnId="{E7F22FA8-EFE7-40B5-8BBF-770E1E49C317}">
      <dgm:prSet/>
      <dgm:spPr/>
      <dgm:t>
        <a:bodyPr/>
        <a:lstStyle/>
        <a:p>
          <a:endParaRPr lang="en-US"/>
        </a:p>
      </dgm:t>
    </dgm:pt>
    <dgm:pt modelId="{B32130BB-4BA0-4498-9E87-3A9AAA6023E1}">
      <dgm:prSet/>
      <dgm:spPr/>
      <dgm:t>
        <a:bodyPr/>
        <a:lstStyle/>
        <a:p>
          <a:r>
            <a:rPr lang="ko-KR"/>
            <a:t>알토스 컨설팅 그룹</a:t>
          </a:r>
          <a:r>
            <a:rPr lang="en-US"/>
            <a:t>(</a:t>
          </a:r>
          <a:r>
            <a:rPr lang="ko-KR"/>
            <a:t>종합 경영 컨설팅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17F695EC-6F0B-4374-83BF-6F7591592B0E}" type="parTrans" cxnId="{E8BC95C1-4B66-4961-BDD5-168936EED1C9}">
      <dgm:prSet/>
      <dgm:spPr/>
      <dgm:t>
        <a:bodyPr/>
        <a:lstStyle/>
        <a:p>
          <a:endParaRPr lang="en-US"/>
        </a:p>
      </dgm:t>
    </dgm:pt>
    <dgm:pt modelId="{43D76D4A-7C6B-4813-9A72-FF09CFCFB5AD}" type="sibTrans" cxnId="{E8BC95C1-4B66-4961-BDD5-168936EED1C9}">
      <dgm:prSet/>
      <dgm:spPr/>
      <dgm:t>
        <a:bodyPr/>
        <a:lstStyle/>
        <a:p>
          <a:endParaRPr lang="en-US"/>
        </a:p>
      </dgm:t>
    </dgm:pt>
    <dgm:pt modelId="{30B79FCA-6746-4F02-BD7F-51914692075A}">
      <dgm:prSet/>
      <dgm:spPr/>
      <dgm:t>
        <a:bodyPr/>
        <a:lstStyle/>
        <a:p>
          <a:r>
            <a:rPr lang="ko-KR"/>
            <a:t>케이알 네트웍스 </a:t>
          </a:r>
          <a:r>
            <a:rPr lang="en-US"/>
            <a:t>(</a:t>
          </a:r>
          <a:r>
            <a:rPr lang="ko-KR"/>
            <a:t>연구개발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8BC3B248-183C-458E-9BAA-3CCD6D3C500B}" type="parTrans" cxnId="{F28C73F7-60CD-44F9-91A9-22714D28CAF3}">
      <dgm:prSet/>
      <dgm:spPr/>
      <dgm:t>
        <a:bodyPr/>
        <a:lstStyle/>
        <a:p>
          <a:endParaRPr lang="en-US"/>
        </a:p>
      </dgm:t>
    </dgm:pt>
    <dgm:pt modelId="{36CC168C-6C80-4E95-93BF-DF57BABC2D17}" type="sibTrans" cxnId="{F28C73F7-60CD-44F9-91A9-22714D28CAF3}">
      <dgm:prSet/>
      <dgm:spPr/>
      <dgm:t>
        <a:bodyPr/>
        <a:lstStyle/>
        <a:p>
          <a:endParaRPr lang="en-US"/>
        </a:p>
      </dgm:t>
    </dgm:pt>
    <dgm:pt modelId="{37B3494F-B657-4A92-9CE3-DC6EB4083D0B}">
      <dgm:prSet/>
      <dgm:spPr/>
      <dgm:t>
        <a:bodyPr/>
        <a:lstStyle/>
        <a:p>
          <a:r>
            <a:rPr lang="ko-KR"/>
            <a:t>케이알컨설팅 차이나</a:t>
          </a:r>
          <a:r>
            <a:rPr lang="en-US"/>
            <a:t>( 2010-2025</a:t>
          </a:r>
          <a:r>
            <a:rPr lang="ko-KR"/>
            <a:t>년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62C1E051-287D-4F40-A62D-9331B942136A}" type="parTrans" cxnId="{7DC64301-2B1C-4975-B2AB-49E3AFA41CDA}">
      <dgm:prSet/>
      <dgm:spPr/>
      <dgm:t>
        <a:bodyPr/>
        <a:lstStyle/>
        <a:p>
          <a:endParaRPr lang="en-US"/>
        </a:p>
      </dgm:t>
    </dgm:pt>
    <dgm:pt modelId="{AED62F9C-071A-4E50-BFDD-932C446A6AF3}" type="sibTrans" cxnId="{7DC64301-2B1C-4975-B2AB-49E3AFA41CDA}">
      <dgm:prSet/>
      <dgm:spPr/>
      <dgm:t>
        <a:bodyPr/>
        <a:lstStyle/>
        <a:p>
          <a:endParaRPr lang="en-US"/>
        </a:p>
      </dgm:t>
    </dgm:pt>
    <dgm:pt modelId="{2433C018-55D0-49D7-B53B-753134983302}">
      <dgm:prSet/>
      <dgm:spPr/>
      <dgm:t>
        <a:bodyPr/>
        <a:lstStyle/>
        <a:p>
          <a:r>
            <a:rPr lang="ko-KR"/>
            <a:t>이케이텍 </a:t>
          </a:r>
          <a:r>
            <a:rPr lang="en-US"/>
            <a:t>(</a:t>
          </a:r>
          <a:r>
            <a:rPr lang="ko-KR"/>
            <a:t>봉제공장</a:t>
          </a:r>
          <a:r>
            <a:rPr lang="en-US"/>
            <a:t>) (2018-2025</a:t>
          </a:r>
          <a:r>
            <a:rPr lang="ko-KR"/>
            <a:t>년</a:t>
          </a:r>
          <a:r>
            <a:rPr lang="en-US"/>
            <a:t>) </a:t>
          </a:r>
          <a:r>
            <a:rPr lang="ko-KR"/>
            <a:t>창업및 폐업</a:t>
          </a:r>
          <a:endParaRPr lang="en-US"/>
        </a:p>
      </dgm:t>
    </dgm:pt>
    <dgm:pt modelId="{B5B77A47-22E3-41A0-87AE-39AD6264E16E}" type="parTrans" cxnId="{D7372058-7EF4-46B2-9184-D016076DF03B}">
      <dgm:prSet/>
      <dgm:spPr/>
      <dgm:t>
        <a:bodyPr/>
        <a:lstStyle/>
        <a:p>
          <a:endParaRPr lang="en-US"/>
        </a:p>
      </dgm:t>
    </dgm:pt>
    <dgm:pt modelId="{8860788A-9A11-4A7B-BAD1-8DDAD0C37505}" type="sibTrans" cxnId="{D7372058-7EF4-46B2-9184-D016076DF03B}">
      <dgm:prSet/>
      <dgm:spPr/>
      <dgm:t>
        <a:bodyPr/>
        <a:lstStyle/>
        <a:p>
          <a:endParaRPr lang="en-US"/>
        </a:p>
      </dgm:t>
    </dgm:pt>
    <dgm:pt modelId="{32BEFFE7-51CD-4727-979D-5EE9486FB86C}" type="pres">
      <dgm:prSet presAssocID="{93570181-196B-47D9-A62E-30ABC022AAC4}" presName="linear" presStyleCnt="0">
        <dgm:presLayoutVars>
          <dgm:animLvl val="lvl"/>
          <dgm:resizeHandles val="exact"/>
        </dgm:presLayoutVars>
      </dgm:prSet>
      <dgm:spPr/>
    </dgm:pt>
    <dgm:pt modelId="{52F1F906-7BAC-4F5A-BF5B-6F6F3FDF90E2}" type="pres">
      <dgm:prSet presAssocID="{EBDA9EE6-AC28-4EE9-9C87-7DB8FE1AE8D2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7DE75EB2-1E85-4E6C-880E-112DE4C31428}" type="pres">
      <dgm:prSet presAssocID="{97B305A5-6832-47EB-BE64-A34EBE26CC60}" presName="spacer" presStyleCnt="0"/>
      <dgm:spPr/>
    </dgm:pt>
    <dgm:pt modelId="{07BF306B-2F83-42CE-B1E6-D278ABCB4CF1}" type="pres">
      <dgm:prSet presAssocID="{EFD20CC7-B5B7-47C1-BAE1-E71F8F1B8E55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551A1F9-7F7B-4504-8754-C6BF85B48A96}" type="pres">
      <dgm:prSet presAssocID="{8EB63E7E-43C0-4C70-8E6A-B9C7858A094A}" presName="spacer" presStyleCnt="0"/>
      <dgm:spPr/>
    </dgm:pt>
    <dgm:pt modelId="{E853E50F-7883-4949-A5C7-C624561446EA}" type="pres">
      <dgm:prSet presAssocID="{7F8CBEF3-1F48-490F-A110-836A5798776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F556747F-0C5B-45E2-8042-72B0ABBC5FC6}" type="pres">
      <dgm:prSet presAssocID="{C03A8E5A-D42E-4825-A6CD-78A4768DB270}" presName="spacer" presStyleCnt="0"/>
      <dgm:spPr/>
    </dgm:pt>
    <dgm:pt modelId="{89D5FD1A-87C3-468A-994F-2ABC1B7016E7}" type="pres">
      <dgm:prSet presAssocID="{B32130BB-4BA0-4498-9E87-3A9AAA6023E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1047717-09A6-495E-ABD0-D2C4BFAE0969}" type="pres">
      <dgm:prSet presAssocID="{43D76D4A-7C6B-4813-9A72-FF09CFCFB5AD}" presName="spacer" presStyleCnt="0"/>
      <dgm:spPr/>
    </dgm:pt>
    <dgm:pt modelId="{64EEB088-AC32-4EC9-AE0C-95FA8672613B}" type="pres">
      <dgm:prSet presAssocID="{30B79FCA-6746-4F02-BD7F-51914692075A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C15C2EF-BA91-43E9-A4B7-667D4A8350F0}" type="pres">
      <dgm:prSet presAssocID="{36CC168C-6C80-4E95-93BF-DF57BABC2D17}" presName="spacer" presStyleCnt="0"/>
      <dgm:spPr/>
    </dgm:pt>
    <dgm:pt modelId="{258677C5-05F2-40C0-9A32-767B5E2443B3}" type="pres">
      <dgm:prSet presAssocID="{37B3494F-B657-4A92-9CE3-DC6EB4083D0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B6BD081-3057-466B-B31A-789B7C810403}" type="pres">
      <dgm:prSet presAssocID="{AED62F9C-071A-4E50-BFDD-932C446A6AF3}" presName="spacer" presStyleCnt="0"/>
      <dgm:spPr/>
    </dgm:pt>
    <dgm:pt modelId="{B8FEE6C7-5E95-4C92-8E69-AB21808139C3}" type="pres">
      <dgm:prSet presAssocID="{2433C018-55D0-49D7-B53B-75313498330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7DC64301-2B1C-4975-B2AB-49E3AFA41CDA}" srcId="{93570181-196B-47D9-A62E-30ABC022AAC4}" destId="{37B3494F-B657-4A92-9CE3-DC6EB4083D0B}" srcOrd="5" destOrd="0" parTransId="{62C1E051-287D-4F40-A62D-9331B942136A}" sibTransId="{AED62F9C-071A-4E50-BFDD-932C446A6AF3}"/>
    <dgm:cxn modelId="{56FF0403-5AA5-4EF5-A925-40914693FAE6}" type="presOf" srcId="{37B3494F-B657-4A92-9CE3-DC6EB4083D0B}" destId="{258677C5-05F2-40C0-9A32-767B5E2443B3}" srcOrd="0" destOrd="0" presId="urn:microsoft.com/office/officeart/2005/8/layout/vList2"/>
    <dgm:cxn modelId="{81CF7631-5275-40D8-8658-D71FA0D746C4}" type="presOf" srcId="{2433C018-55D0-49D7-B53B-753134983302}" destId="{B8FEE6C7-5E95-4C92-8E69-AB21808139C3}" srcOrd="0" destOrd="0" presId="urn:microsoft.com/office/officeart/2005/8/layout/vList2"/>
    <dgm:cxn modelId="{19A32637-17F1-4B78-82EC-0818A0D2425F}" type="presOf" srcId="{30B79FCA-6746-4F02-BD7F-51914692075A}" destId="{64EEB088-AC32-4EC9-AE0C-95FA8672613B}" srcOrd="0" destOrd="0" presId="urn:microsoft.com/office/officeart/2005/8/layout/vList2"/>
    <dgm:cxn modelId="{81C71760-74DC-430A-A117-6A4ED8BDE158}" type="presOf" srcId="{EFD20CC7-B5B7-47C1-BAE1-E71F8F1B8E55}" destId="{07BF306B-2F83-42CE-B1E6-D278ABCB4CF1}" srcOrd="0" destOrd="0" presId="urn:microsoft.com/office/officeart/2005/8/layout/vList2"/>
    <dgm:cxn modelId="{2B282B44-D74E-4731-BCAB-0C4C4C985FFD}" srcId="{93570181-196B-47D9-A62E-30ABC022AAC4}" destId="{EFD20CC7-B5B7-47C1-BAE1-E71F8F1B8E55}" srcOrd="1" destOrd="0" parTransId="{43D89AAB-D088-4B1B-92E3-7514C03C6C6C}" sibTransId="{8EB63E7E-43C0-4C70-8E6A-B9C7858A094A}"/>
    <dgm:cxn modelId="{1E9DFC48-6297-4548-8E86-BFB705057693}" type="presOf" srcId="{B32130BB-4BA0-4498-9E87-3A9AAA6023E1}" destId="{89D5FD1A-87C3-468A-994F-2ABC1B7016E7}" srcOrd="0" destOrd="0" presId="urn:microsoft.com/office/officeart/2005/8/layout/vList2"/>
    <dgm:cxn modelId="{D7372058-7EF4-46B2-9184-D016076DF03B}" srcId="{93570181-196B-47D9-A62E-30ABC022AAC4}" destId="{2433C018-55D0-49D7-B53B-753134983302}" srcOrd="6" destOrd="0" parTransId="{B5B77A47-22E3-41A0-87AE-39AD6264E16E}" sibTransId="{8860788A-9A11-4A7B-BAD1-8DDAD0C37505}"/>
    <dgm:cxn modelId="{E7F22FA8-EFE7-40B5-8BBF-770E1E49C317}" srcId="{93570181-196B-47D9-A62E-30ABC022AAC4}" destId="{7F8CBEF3-1F48-490F-A110-836A57987764}" srcOrd="2" destOrd="0" parTransId="{F2140FCD-376B-4106-9D44-434FB90331D8}" sibTransId="{C03A8E5A-D42E-4825-A6CD-78A4768DB270}"/>
    <dgm:cxn modelId="{1E55F6BA-22F7-43EA-ACEF-081C741D88B5}" type="presOf" srcId="{93570181-196B-47D9-A62E-30ABC022AAC4}" destId="{32BEFFE7-51CD-4727-979D-5EE9486FB86C}" srcOrd="0" destOrd="0" presId="urn:microsoft.com/office/officeart/2005/8/layout/vList2"/>
    <dgm:cxn modelId="{B3B2C9C0-55AB-44CC-A563-12B73C0BC61B}" type="presOf" srcId="{7F8CBEF3-1F48-490F-A110-836A57987764}" destId="{E853E50F-7883-4949-A5C7-C624561446EA}" srcOrd="0" destOrd="0" presId="urn:microsoft.com/office/officeart/2005/8/layout/vList2"/>
    <dgm:cxn modelId="{E8BC95C1-4B66-4961-BDD5-168936EED1C9}" srcId="{93570181-196B-47D9-A62E-30ABC022AAC4}" destId="{B32130BB-4BA0-4498-9E87-3A9AAA6023E1}" srcOrd="3" destOrd="0" parTransId="{17F695EC-6F0B-4374-83BF-6F7591592B0E}" sibTransId="{43D76D4A-7C6B-4813-9A72-FF09CFCFB5AD}"/>
    <dgm:cxn modelId="{2D51A1D5-4656-4D43-BBBB-187A069E8565}" srcId="{93570181-196B-47D9-A62E-30ABC022AAC4}" destId="{EBDA9EE6-AC28-4EE9-9C87-7DB8FE1AE8D2}" srcOrd="0" destOrd="0" parTransId="{B6A0456D-7B08-41D6-A1FE-6BF6D2DC32C0}" sibTransId="{97B305A5-6832-47EB-BE64-A34EBE26CC60}"/>
    <dgm:cxn modelId="{B64569EA-4FE0-493E-81E6-6501E36201F1}" type="presOf" srcId="{EBDA9EE6-AC28-4EE9-9C87-7DB8FE1AE8D2}" destId="{52F1F906-7BAC-4F5A-BF5B-6F6F3FDF90E2}" srcOrd="0" destOrd="0" presId="urn:microsoft.com/office/officeart/2005/8/layout/vList2"/>
    <dgm:cxn modelId="{F28C73F7-60CD-44F9-91A9-22714D28CAF3}" srcId="{93570181-196B-47D9-A62E-30ABC022AAC4}" destId="{30B79FCA-6746-4F02-BD7F-51914692075A}" srcOrd="4" destOrd="0" parTransId="{8BC3B248-183C-458E-9BAA-3CCD6D3C500B}" sibTransId="{36CC168C-6C80-4E95-93BF-DF57BABC2D17}"/>
    <dgm:cxn modelId="{5B36E352-C148-494A-B887-75243D0C09B4}" type="presParOf" srcId="{32BEFFE7-51CD-4727-979D-5EE9486FB86C}" destId="{52F1F906-7BAC-4F5A-BF5B-6F6F3FDF90E2}" srcOrd="0" destOrd="0" presId="urn:microsoft.com/office/officeart/2005/8/layout/vList2"/>
    <dgm:cxn modelId="{B4911D8C-4D4F-4A46-A792-C999B842B0C8}" type="presParOf" srcId="{32BEFFE7-51CD-4727-979D-5EE9486FB86C}" destId="{7DE75EB2-1E85-4E6C-880E-112DE4C31428}" srcOrd="1" destOrd="0" presId="urn:microsoft.com/office/officeart/2005/8/layout/vList2"/>
    <dgm:cxn modelId="{3E9C79B6-504B-4B97-A575-984620371F5B}" type="presParOf" srcId="{32BEFFE7-51CD-4727-979D-5EE9486FB86C}" destId="{07BF306B-2F83-42CE-B1E6-D278ABCB4CF1}" srcOrd="2" destOrd="0" presId="urn:microsoft.com/office/officeart/2005/8/layout/vList2"/>
    <dgm:cxn modelId="{3C67CBA0-94A8-46D0-AA51-C52F73A3BB72}" type="presParOf" srcId="{32BEFFE7-51CD-4727-979D-5EE9486FB86C}" destId="{6551A1F9-7F7B-4504-8754-C6BF85B48A96}" srcOrd="3" destOrd="0" presId="urn:microsoft.com/office/officeart/2005/8/layout/vList2"/>
    <dgm:cxn modelId="{6BB7401F-2BCA-4D70-918D-F5C5B30879FD}" type="presParOf" srcId="{32BEFFE7-51CD-4727-979D-5EE9486FB86C}" destId="{E853E50F-7883-4949-A5C7-C624561446EA}" srcOrd="4" destOrd="0" presId="urn:microsoft.com/office/officeart/2005/8/layout/vList2"/>
    <dgm:cxn modelId="{055DE790-6289-4CFF-96A9-3C33527FCA8C}" type="presParOf" srcId="{32BEFFE7-51CD-4727-979D-5EE9486FB86C}" destId="{F556747F-0C5B-45E2-8042-72B0ABBC5FC6}" srcOrd="5" destOrd="0" presId="urn:microsoft.com/office/officeart/2005/8/layout/vList2"/>
    <dgm:cxn modelId="{4E00A6A3-A13D-4C56-91DD-9B1D5D3DCB89}" type="presParOf" srcId="{32BEFFE7-51CD-4727-979D-5EE9486FB86C}" destId="{89D5FD1A-87C3-468A-994F-2ABC1B7016E7}" srcOrd="6" destOrd="0" presId="urn:microsoft.com/office/officeart/2005/8/layout/vList2"/>
    <dgm:cxn modelId="{1DDFE34A-BE1B-4349-89BB-CD17988AB1D3}" type="presParOf" srcId="{32BEFFE7-51CD-4727-979D-5EE9486FB86C}" destId="{41047717-09A6-495E-ABD0-D2C4BFAE0969}" srcOrd="7" destOrd="0" presId="urn:microsoft.com/office/officeart/2005/8/layout/vList2"/>
    <dgm:cxn modelId="{EF0EF12D-FF5D-427C-886D-558CA202EE08}" type="presParOf" srcId="{32BEFFE7-51CD-4727-979D-5EE9486FB86C}" destId="{64EEB088-AC32-4EC9-AE0C-95FA8672613B}" srcOrd="8" destOrd="0" presId="urn:microsoft.com/office/officeart/2005/8/layout/vList2"/>
    <dgm:cxn modelId="{2760866E-381A-4568-B491-80D6EEF5536C}" type="presParOf" srcId="{32BEFFE7-51CD-4727-979D-5EE9486FB86C}" destId="{DC15C2EF-BA91-43E9-A4B7-667D4A8350F0}" srcOrd="9" destOrd="0" presId="urn:microsoft.com/office/officeart/2005/8/layout/vList2"/>
    <dgm:cxn modelId="{626A64B6-717D-4C38-B72E-2089C979910B}" type="presParOf" srcId="{32BEFFE7-51CD-4727-979D-5EE9486FB86C}" destId="{258677C5-05F2-40C0-9A32-767B5E2443B3}" srcOrd="10" destOrd="0" presId="urn:microsoft.com/office/officeart/2005/8/layout/vList2"/>
    <dgm:cxn modelId="{D5F80DD0-F459-40B3-AFD5-8E22D2051711}" type="presParOf" srcId="{32BEFFE7-51CD-4727-979D-5EE9486FB86C}" destId="{4B6BD081-3057-466B-B31A-789B7C810403}" srcOrd="11" destOrd="0" presId="urn:microsoft.com/office/officeart/2005/8/layout/vList2"/>
    <dgm:cxn modelId="{722DABA3-B47A-4AA5-BDE7-85A2696C6AE3}" type="presParOf" srcId="{32BEFFE7-51CD-4727-979D-5EE9486FB86C}" destId="{B8FEE6C7-5E95-4C92-8E69-AB21808139C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E1A5D0-CB56-4025-BD33-AD1200D9BAF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6F74A5F-B660-46DF-AF03-D36F84DAADA8}">
      <dgm:prSet/>
      <dgm:spPr/>
      <dgm:t>
        <a:bodyPr/>
        <a:lstStyle/>
        <a:p>
          <a:r>
            <a:rPr lang="ko-KR"/>
            <a:t>삶의 자리에서 자기를 부인하고 자기 십자가를 지고 예수 그리스도를 따르는 제자</a:t>
          </a:r>
          <a:endParaRPr lang="en-US"/>
        </a:p>
      </dgm:t>
    </dgm:pt>
    <dgm:pt modelId="{8F56E45E-14D4-491F-91B1-5C140D8DB83B}" type="parTrans" cxnId="{1F5CE31E-DA20-48DA-B948-CA765811C3A4}">
      <dgm:prSet/>
      <dgm:spPr/>
      <dgm:t>
        <a:bodyPr/>
        <a:lstStyle/>
        <a:p>
          <a:endParaRPr lang="en-US"/>
        </a:p>
      </dgm:t>
    </dgm:pt>
    <dgm:pt modelId="{9A1B3A2C-A4F7-4087-87FB-090D68FF7858}" type="sibTrans" cxnId="{1F5CE31E-DA20-48DA-B948-CA765811C3A4}">
      <dgm:prSet/>
      <dgm:spPr/>
      <dgm:t>
        <a:bodyPr/>
        <a:lstStyle/>
        <a:p>
          <a:endParaRPr lang="en-US"/>
        </a:p>
      </dgm:t>
    </dgm:pt>
    <dgm:pt modelId="{332E7500-85A6-418F-B9F4-AD4102E20ED2}">
      <dgm:prSet/>
      <dgm:spPr/>
      <dgm:t>
        <a:bodyPr/>
        <a:lstStyle/>
        <a:p>
          <a:r>
            <a:rPr lang="ko-KR"/>
            <a:t>성경적 가치관으로 모든 일을 하기</a:t>
          </a:r>
          <a:endParaRPr lang="en-US"/>
        </a:p>
      </dgm:t>
    </dgm:pt>
    <dgm:pt modelId="{F273BD17-AAFC-430D-8B0D-0CF8D8618532}" type="parTrans" cxnId="{2DFD8342-1259-473C-A4CB-C759A3179F3B}">
      <dgm:prSet/>
      <dgm:spPr/>
      <dgm:t>
        <a:bodyPr/>
        <a:lstStyle/>
        <a:p>
          <a:endParaRPr lang="en-US"/>
        </a:p>
      </dgm:t>
    </dgm:pt>
    <dgm:pt modelId="{AB763161-C94B-419A-90F9-32D2894C7E72}" type="sibTrans" cxnId="{2DFD8342-1259-473C-A4CB-C759A3179F3B}">
      <dgm:prSet/>
      <dgm:spPr/>
      <dgm:t>
        <a:bodyPr/>
        <a:lstStyle/>
        <a:p>
          <a:endParaRPr lang="en-US"/>
        </a:p>
      </dgm:t>
    </dgm:pt>
    <dgm:pt modelId="{8FA6046C-4F6F-4EF0-83AB-FCE4F683BCCA}" type="pres">
      <dgm:prSet presAssocID="{44E1A5D0-CB56-4025-BD33-AD1200D9BA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7B7BED7-C0C8-424F-8ED3-00C58F8A109C}" type="pres">
      <dgm:prSet presAssocID="{86F74A5F-B660-46DF-AF03-D36F84DAADA8}" presName="hierRoot1" presStyleCnt="0"/>
      <dgm:spPr/>
    </dgm:pt>
    <dgm:pt modelId="{C78A43CD-0114-4AA3-865B-768E20929B51}" type="pres">
      <dgm:prSet presAssocID="{86F74A5F-B660-46DF-AF03-D36F84DAADA8}" presName="composite" presStyleCnt="0"/>
      <dgm:spPr/>
    </dgm:pt>
    <dgm:pt modelId="{7F0A41DE-A7B3-4E81-9A78-AB11E35E48AF}" type="pres">
      <dgm:prSet presAssocID="{86F74A5F-B660-46DF-AF03-D36F84DAADA8}" presName="background" presStyleLbl="node0" presStyleIdx="0" presStyleCnt="2"/>
      <dgm:spPr/>
    </dgm:pt>
    <dgm:pt modelId="{D8279277-E5EA-4B7D-AC47-66327EB24D7F}" type="pres">
      <dgm:prSet presAssocID="{86F74A5F-B660-46DF-AF03-D36F84DAADA8}" presName="text" presStyleLbl="fgAcc0" presStyleIdx="0" presStyleCnt="2">
        <dgm:presLayoutVars>
          <dgm:chPref val="3"/>
        </dgm:presLayoutVars>
      </dgm:prSet>
      <dgm:spPr/>
    </dgm:pt>
    <dgm:pt modelId="{EE034C47-B571-4174-855A-F6732D07F41F}" type="pres">
      <dgm:prSet presAssocID="{86F74A5F-B660-46DF-AF03-D36F84DAADA8}" presName="hierChild2" presStyleCnt="0"/>
      <dgm:spPr/>
    </dgm:pt>
    <dgm:pt modelId="{81469BDE-80B1-4C0F-9A7F-767C17724AB4}" type="pres">
      <dgm:prSet presAssocID="{332E7500-85A6-418F-B9F4-AD4102E20ED2}" presName="hierRoot1" presStyleCnt="0"/>
      <dgm:spPr/>
    </dgm:pt>
    <dgm:pt modelId="{60CD5564-304F-4D58-8750-8F15DDC08727}" type="pres">
      <dgm:prSet presAssocID="{332E7500-85A6-418F-B9F4-AD4102E20ED2}" presName="composite" presStyleCnt="0"/>
      <dgm:spPr/>
    </dgm:pt>
    <dgm:pt modelId="{AA6FFF84-35FE-4530-87D4-6BB218DB3EC3}" type="pres">
      <dgm:prSet presAssocID="{332E7500-85A6-418F-B9F4-AD4102E20ED2}" presName="background" presStyleLbl="node0" presStyleIdx="1" presStyleCnt="2"/>
      <dgm:spPr/>
    </dgm:pt>
    <dgm:pt modelId="{AB54E01C-6B69-4B10-A69B-988DCE72A663}" type="pres">
      <dgm:prSet presAssocID="{332E7500-85A6-418F-B9F4-AD4102E20ED2}" presName="text" presStyleLbl="fgAcc0" presStyleIdx="1" presStyleCnt="2">
        <dgm:presLayoutVars>
          <dgm:chPref val="3"/>
        </dgm:presLayoutVars>
      </dgm:prSet>
      <dgm:spPr/>
    </dgm:pt>
    <dgm:pt modelId="{629137E8-237C-4049-83B6-7033AA48B120}" type="pres">
      <dgm:prSet presAssocID="{332E7500-85A6-418F-B9F4-AD4102E20ED2}" presName="hierChild2" presStyleCnt="0"/>
      <dgm:spPr/>
    </dgm:pt>
  </dgm:ptLst>
  <dgm:cxnLst>
    <dgm:cxn modelId="{1F5CE31E-DA20-48DA-B948-CA765811C3A4}" srcId="{44E1A5D0-CB56-4025-BD33-AD1200D9BAF9}" destId="{86F74A5F-B660-46DF-AF03-D36F84DAADA8}" srcOrd="0" destOrd="0" parTransId="{8F56E45E-14D4-491F-91B1-5C140D8DB83B}" sibTransId="{9A1B3A2C-A4F7-4087-87FB-090D68FF7858}"/>
    <dgm:cxn modelId="{2DFD8342-1259-473C-A4CB-C759A3179F3B}" srcId="{44E1A5D0-CB56-4025-BD33-AD1200D9BAF9}" destId="{332E7500-85A6-418F-B9F4-AD4102E20ED2}" srcOrd="1" destOrd="0" parTransId="{F273BD17-AAFC-430D-8B0D-0CF8D8618532}" sibTransId="{AB763161-C94B-419A-90F9-32D2894C7E72}"/>
    <dgm:cxn modelId="{E7604645-3757-4819-AC59-A434A3FA6A58}" type="presOf" srcId="{86F74A5F-B660-46DF-AF03-D36F84DAADA8}" destId="{D8279277-E5EA-4B7D-AC47-66327EB24D7F}" srcOrd="0" destOrd="0" presId="urn:microsoft.com/office/officeart/2005/8/layout/hierarchy1"/>
    <dgm:cxn modelId="{3E5F83B2-E680-469E-953C-FC63679C6FD2}" type="presOf" srcId="{332E7500-85A6-418F-B9F4-AD4102E20ED2}" destId="{AB54E01C-6B69-4B10-A69B-988DCE72A663}" srcOrd="0" destOrd="0" presId="urn:microsoft.com/office/officeart/2005/8/layout/hierarchy1"/>
    <dgm:cxn modelId="{197696C6-1E4B-4DDF-BCE5-AF5EB73E9400}" type="presOf" srcId="{44E1A5D0-CB56-4025-BD33-AD1200D9BAF9}" destId="{8FA6046C-4F6F-4EF0-83AB-FCE4F683BCCA}" srcOrd="0" destOrd="0" presId="urn:microsoft.com/office/officeart/2005/8/layout/hierarchy1"/>
    <dgm:cxn modelId="{D93EC39D-F468-43C9-B6F9-47963E9EAE97}" type="presParOf" srcId="{8FA6046C-4F6F-4EF0-83AB-FCE4F683BCCA}" destId="{C7B7BED7-C0C8-424F-8ED3-00C58F8A109C}" srcOrd="0" destOrd="0" presId="urn:microsoft.com/office/officeart/2005/8/layout/hierarchy1"/>
    <dgm:cxn modelId="{0C5825FF-5CB5-45DE-9E40-90254C0F3EB7}" type="presParOf" srcId="{C7B7BED7-C0C8-424F-8ED3-00C58F8A109C}" destId="{C78A43CD-0114-4AA3-865B-768E20929B51}" srcOrd="0" destOrd="0" presId="urn:microsoft.com/office/officeart/2005/8/layout/hierarchy1"/>
    <dgm:cxn modelId="{CC8A39BF-A23E-435C-9E75-C447CF23CC24}" type="presParOf" srcId="{C78A43CD-0114-4AA3-865B-768E20929B51}" destId="{7F0A41DE-A7B3-4E81-9A78-AB11E35E48AF}" srcOrd="0" destOrd="0" presId="urn:microsoft.com/office/officeart/2005/8/layout/hierarchy1"/>
    <dgm:cxn modelId="{AEE6487D-902D-460C-8377-09F34BAC7837}" type="presParOf" srcId="{C78A43CD-0114-4AA3-865B-768E20929B51}" destId="{D8279277-E5EA-4B7D-AC47-66327EB24D7F}" srcOrd="1" destOrd="0" presId="urn:microsoft.com/office/officeart/2005/8/layout/hierarchy1"/>
    <dgm:cxn modelId="{6738FEFF-D51B-40E5-9374-84A4A6E099CE}" type="presParOf" srcId="{C7B7BED7-C0C8-424F-8ED3-00C58F8A109C}" destId="{EE034C47-B571-4174-855A-F6732D07F41F}" srcOrd="1" destOrd="0" presId="urn:microsoft.com/office/officeart/2005/8/layout/hierarchy1"/>
    <dgm:cxn modelId="{81E839C3-60C1-4834-BD4A-4AAC97890D9A}" type="presParOf" srcId="{8FA6046C-4F6F-4EF0-83AB-FCE4F683BCCA}" destId="{81469BDE-80B1-4C0F-9A7F-767C17724AB4}" srcOrd="1" destOrd="0" presId="urn:microsoft.com/office/officeart/2005/8/layout/hierarchy1"/>
    <dgm:cxn modelId="{163E5271-66B3-4DE2-B0B9-048045BB8B96}" type="presParOf" srcId="{81469BDE-80B1-4C0F-9A7F-767C17724AB4}" destId="{60CD5564-304F-4D58-8750-8F15DDC08727}" srcOrd="0" destOrd="0" presId="urn:microsoft.com/office/officeart/2005/8/layout/hierarchy1"/>
    <dgm:cxn modelId="{50D6F0E1-56C5-49EB-A204-E39D1B533A12}" type="presParOf" srcId="{60CD5564-304F-4D58-8750-8F15DDC08727}" destId="{AA6FFF84-35FE-4530-87D4-6BB218DB3EC3}" srcOrd="0" destOrd="0" presId="urn:microsoft.com/office/officeart/2005/8/layout/hierarchy1"/>
    <dgm:cxn modelId="{AEF6C987-5D1B-48CB-8BDB-580B4D7EC468}" type="presParOf" srcId="{60CD5564-304F-4D58-8750-8F15DDC08727}" destId="{AB54E01C-6B69-4B10-A69B-988DCE72A663}" srcOrd="1" destOrd="0" presId="urn:microsoft.com/office/officeart/2005/8/layout/hierarchy1"/>
    <dgm:cxn modelId="{2DA5927C-F92B-43C9-8BB1-3B6DD279E6D6}" type="presParOf" srcId="{81469BDE-80B1-4C0F-9A7F-767C17724AB4}" destId="{629137E8-237C-4049-83B6-7033AA48B12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1F906-7BAC-4F5A-BF5B-6F6F3FDF90E2}">
      <dsp:nvSpPr>
        <dsp:cNvPr id="0" name=""/>
        <dsp:cNvSpPr/>
      </dsp:nvSpPr>
      <dsp:spPr>
        <a:xfrm>
          <a:off x="0" y="14949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b="1" kern="1200"/>
            <a:t>케이알컨설팅 창업</a:t>
          </a:r>
          <a:r>
            <a:rPr lang="en-US" sz="2200" b="1" kern="1200"/>
            <a:t>(1998-</a:t>
          </a:r>
          <a:r>
            <a:rPr lang="ko-KR" sz="2200" b="1" kern="1200"/>
            <a:t>현재</a:t>
          </a:r>
          <a:r>
            <a:rPr lang="en-US" sz="2200" b="1" kern="1200"/>
            <a:t>)</a:t>
          </a:r>
          <a:endParaRPr lang="en-US" sz="2200" kern="1200"/>
        </a:p>
      </dsp:txBody>
      <dsp:txXfrm>
        <a:off x="33298" y="182792"/>
        <a:ext cx="6600237" cy="615514"/>
      </dsp:txXfrm>
    </dsp:sp>
    <dsp:sp modelId="{07BF306B-2F83-42CE-B1E6-D278ABCB4CF1}">
      <dsp:nvSpPr>
        <dsp:cNvPr id="0" name=""/>
        <dsp:cNvSpPr/>
      </dsp:nvSpPr>
      <dsp:spPr>
        <a:xfrm>
          <a:off x="0" y="89496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2025358"/>
                <a:satOff val="-138"/>
                <a:lumOff val="32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025358"/>
                <a:satOff val="-138"/>
                <a:lumOff val="32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025358"/>
                <a:satOff val="-138"/>
                <a:lumOff val="32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아이티즌 </a:t>
          </a:r>
          <a:r>
            <a:rPr lang="en-US" sz="2200" kern="1200"/>
            <a:t>(</a:t>
          </a:r>
          <a:r>
            <a:rPr lang="ko-KR" sz="2200" kern="1200"/>
            <a:t>인터넷비즈니스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928262"/>
        <a:ext cx="6600237" cy="615514"/>
      </dsp:txXfrm>
    </dsp:sp>
    <dsp:sp modelId="{E853E50F-7883-4949-A5C7-C624561446EA}">
      <dsp:nvSpPr>
        <dsp:cNvPr id="0" name=""/>
        <dsp:cNvSpPr/>
      </dsp:nvSpPr>
      <dsp:spPr>
        <a:xfrm>
          <a:off x="0" y="164043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4050717"/>
                <a:satOff val="-275"/>
                <a:lumOff val="6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50717"/>
                <a:satOff val="-275"/>
                <a:lumOff val="6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50717"/>
                <a:satOff val="-275"/>
                <a:lumOff val="6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잇츠 </a:t>
          </a:r>
          <a:r>
            <a:rPr lang="en-US" sz="2200" kern="1200"/>
            <a:t>(</a:t>
          </a:r>
          <a:r>
            <a:rPr lang="ko-KR" sz="2200" kern="1200"/>
            <a:t>대학생 교육및 창업 지원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1673732"/>
        <a:ext cx="6600237" cy="615514"/>
      </dsp:txXfrm>
    </dsp:sp>
    <dsp:sp modelId="{89D5FD1A-87C3-468A-994F-2ABC1B7016E7}">
      <dsp:nvSpPr>
        <dsp:cNvPr id="0" name=""/>
        <dsp:cNvSpPr/>
      </dsp:nvSpPr>
      <dsp:spPr>
        <a:xfrm>
          <a:off x="0" y="238590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알토스 컨설팅 그룹</a:t>
          </a:r>
          <a:r>
            <a:rPr lang="en-US" sz="2200" kern="1200"/>
            <a:t>(</a:t>
          </a:r>
          <a:r>
            <a:rPr lang="ko-KR" sz="2200" kern="1200"/>
            <a:t>종합 경영 컨설팅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2419202"/>
        <a:ext cx="6600237" cy="615514"/>
      </dsp:txXfrm>
    </dsp:sp>
    <dsp:sp modelId="{64EEB088-AC32-4EC9-AE0C-95FA8672613B}">
      <dsp:nvSpPr>
        <dsp:cNvPr id="0" name=""/>
        <dsp:cNvSpPr/>
      </dsp:nvSpPr>
      <dsp:spPr>
        <a:xfrm>
          <a:off x="0" y="313137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8101434"/>
                <a:satOff val="-551"/>
                <a:lumOff val="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01434"/>
                <a:satOff val="-551"/>
                <a:lumOff val="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01434"/>
                <a:satOff val="-551"/>
                <a:lumOff val="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케이알 네트웍스 </a:t>
          </a:r>
          <a:r>
            <a:rPr lang="en-US" sz="2200" kern="1200"/>
            <a:t>(</a:t>
          </a:r>
          <a:r>
            <a:rPr lang="ko-KR" sz="2200" kern="1200"/>
            <a:t>연구개발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3164672"/>
        <a:ext cx="6600237" cy="615514"/>
      </dsp:txXfrm>
    </dsp:sp>
    <dsp:sp modelId="{258677C5-05F2-40C0-9A32-767B5E2443B3}">
      <dsp:nvSpPr>
        <dsp:cNvPr id="0" name=""/>
        <dsp:cNvSpPr/>
      </dsp:nvSpPr>
      <dsp:spPr>
        <a:xfrm>
          <a:off x="0" y="3876845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10126791"/>
                <a:satOff val="-688"/>
                <a:lumOff val="163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126791"/>
                <a:satOff val="-688"/>
                <a:lumOff val="163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126791"/>
                <a:satOff val="-688"/>
                <a:lumOff val="163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케이알컨설팅 차이나</a:t>
          </a:r>
          <a:r>
            <a:rPr lang="en-US" sz="2200" kern="1200"/>
            <a:t>( 2010-2025</a:t>
          </a:r>
          <a:r>
            <a:rPr lang="ko-KR" sz="2200" kern="1200"/>
            <a:t>년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3910143"/>
        <a:ext cx="6600237" cy="615514"/>
      </dsp:txXfrm>
    </dsp:sp>
    <dsp:sp modelId="{B8FEE6C7-5E95-4C92-8E69-AB21808139C3}">
      <dsp:nvSpPr>
        <dsp:cNvPr id="0" name=""/>
        <dsp:cNvSpPr/>
      </dsp:nvSpPr>
      <dsp:spPr>
        <a:xfrm>
          <a:off x="0" y="4622314"/>
          <a:ext cx="6666833" cy="68211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2200" kern="1200"/>
            <a:t>이케이텍 </a:t>
          </a:r>
          <a:r>
            <a:rPr lang="en-US" sz="2200" kern="1200"/>
            <a:t>(</a:t>
          </a:r>
          <a:r>
            <a:rPr lang="ko-KR" sz="2200" kern="1200"/>
            <a:t>봉제공장</a:t>
          </a:r>
          <a:r>
            <a:rPr lang="en-US" sz="2200" kern="1200"/>
            <a:t>) (2018-2025</a:t>
          </a:r>
          <a:r>
            <a:rPr lang="ko-KR" sz="2200" kern="1200"/>
            <a:t>년</a:t>
          </a:r>
          <a:r>
            <a:rPr lang="en-US" sz="2200" kern="1200"/>
            <a:t>) </a:t>
          </a:r>
          <a:r>
            <a:rPr lang="ko-KR" sz="2200" kern="1200"/>
            <a:t>창업및 폐업</a:t>
          </a:r>
          <a:endParaRPr lang="en-US" sz="2200" kern="1200"/>
        </a:p>
      </dsp:txBody>
      <dsp:txXfrm>
        <a:off x="33298" y="4655612"/>
        <a:ext cx="6600237" cy="615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0A41DE-A7B3-4E81-9A78-AB11E35E48AF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279277-E5EA-4B7D-AC47-66327EB24D7F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100" kern="1200"/>
            <a:t>삶의 자리에서 자기를 부인하고 자기 십자가를 지고 예수 그리스도를 따르는 제자</a:t>
          </a:r>
          <a:endParaRPr lang="en-US" sz="3100" kern="1200"/>
        </a:p>
      </dsp:txBody>
      <dsp:txXfrm>
        <a:off x="608661" y="692298"/>
        <a:ext cx="4508047" cy="2799040"/>
      </dsp:txXfrm>
    </dsp:sp>
    <dsp:sp modelId="{AA6FFF84-35FE-4530-87D4-6BB218DB3EC3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54E01C-6B69-4B10-A69B-988DCE72A663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100" kern="1200"/>
            <a:t>성경적 가치관으로 모든 일을 하기</a:t>
          </a:r>
          <a:endParaRPr lang="en-US" sz="3100" kern="1200"/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FDD550-BBEF-4396-2E10-869D3B1B6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16673B7-2F3E-641C-AF5D-9349BF428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670AF5-8B26-4F50-3D53-77B0F1193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F6A723-8C19-9892-ADBA-FF41B3D0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B0DA59E-94EF-4BE1-DE40-D8794B869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311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BD4D82-20DF-6258-1DD0-204486AA5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2FB4E7D-8286-7BD9-C5A5-05678006F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6B347B-B8B2-BBC8-3F12-B1D5285C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1670AD-58EE-4F83-9D0C-AB54B01E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0ADD7B-3D13-1497-B587-C4506C4DA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472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E3B7CFF-1E35-F19B-D1FF-A6A620ACD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CF42DFE-DCFB-B2B8-CBDF-0059D6CC4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3EAB21-AA27-C71F-87C1-94C3EE50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213F62-24E4-E6FB-BEA7-9675D50C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944BAE-1535-9213-C135-06821C179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26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6E45B0-8A06-E48E-0F9C-EC9FE1D79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3E3AED-1D3B-D476-A340-1C3315CED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D024D8-DD89-DBA3-0B40-01BF5009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D61D0F8-E4F0-0E28-11B7-901AE249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F67257-E59B-73FC-F59F-3064A08E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969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F1DEAE-268F-967A-51C5-3374E298B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78978B-B74A-17E6-EC77-9B77CF76C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5A1B3C-A201-6D9B-0CA1-86E88C33E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CBE28A-42BF-17B8-BCEC-BB19EBD6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A940A0-2148-96E1-AE4F-4123BAA73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4464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03FBDE-038D-8516-5C13-8E5458C1D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2FB5B8-B7F1-43B4-6C2D-72EE3943E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8C4E7AB-5DDF-04B1-FE46-424C6997F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6AD7040-AD57-BAB6-E707-DF5B090C8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170A002-9156-015C-E0E9-CFBFF7B8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E8221CE-F8C7-BA4F-F053-04D61F1BF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8935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B3CCA8-D4ED-4C74-6588-C96285C47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8B62990-F4AD-9529-8851-9648E0FC2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642BEF5-ABF3-79FC-25DD-50E9B47C8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060D8EA-0764-C09A-1080-A29BDDBC1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980D79-05E1-2EE4-8027-A79838313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4F1A908-EAD1-6855-E3B2-2CF79C53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E9885EF-E874-0E6F-051C-2A98D01CE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35F69C5-5055-5AD0-DE0E-49A7824D9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23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C91F04-31AE-15B1-9E67-5061D8356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75A7A91-11DE-B0D6-203D-0FAA9454B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0CE3870-D028-4E3D-3179-BA214408F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666322E-CD60-EEE4-ECA4-744C23B00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71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3C931D-25BF-0A56-A67B-AC84F5F8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431CE49-E830-054F-239A-DB0F9173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2B1046A-7F22-023B-F2D3-280A48A3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57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BB1759-A65C-CFFE-CB2E-239CA981A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11AAEE-EAA2-5CB4-D79F-23092D242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2DA758B-515D-424F-DD1A-17356DAF21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2B73368-F652-AEFE-6B82-D658793E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34238DB-5197-E856-E09F-4E36D5505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3DF59A1-7068-5BEE-9BD9-CBEAF9786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016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F79F5A-8311-1AA2-6FF0-1DBF01CAD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DD6B494-9887-EED9-672C-E9C30FCD9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146752-54EA-FD56-5079-01EF8D625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EC2FD79-810F-EB71-CA20-0A2DFF56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67C6E9D-5CEE-43F2-58B3-6A26EF6C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5A9EF2-E555-941E-AB5A-5CE7AD594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851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BB58BFF-E693-FA59-A537-3E55D582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578E911-E425-34D9-00E2-BF6B148A7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F882DD3-8939-D9FC-5979-C908B0AD8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4CCF6-686C-455C-A13E-E5A485F95C06}" type="datetimeFigureOut">
              <a:rPr lang="ko-KR" altLang="en-US" smtClean="0"/>
              <a:t>2026-04-06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BF8671C-B4DF-6685-B7EA-1555F82EF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40C301-4761-EC3D-2CB0-2D5458504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719B9-115E-4631-9D34-60A18E7285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13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0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2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A4ED4EB-CAC3-8676-8299-54A360C8A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2409" y="895483"/>
            <a:ext cx="5786232" cy="3011190"/>
          </a:xfrm>
        </p:spPr>
        <p:txBody>
          <a:bodyPr>
            <a:normAutofit/>
          </a:bodyPr>
          <a:lstStyle/>
          <a:p>
            <a:r>
              <a:rPr lang="ko-KR" altLang="en-US" sz="5400" dirty="0">
                <a:solidFill>
                  <a:schemeClr val="bg1"/>
                </a:solidFill>
              </a:rPr>
              <a:t>사업하는 </a:t>
            </a:r>
            <a:br>
              <a:rPr lang="en-US" altLang="ko-KR" sz="5400" dirty="0">
                <a:solidFill>
                  <a:schemeClr val="bg1"/>
                </a:solidFill>
              </a:rPr>
            </a:br>
            <a:r>
              <a:rPr lang="ko-KR" altLang="en-US" sz="5400" dirty="0">
                <a:solidFill>
                  <a:schemeClr val="bg1"/>
                </a:solidFill>
              </a:rPr>
              <a:t>예수쟁이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8EDF1F3-7623-10B6-F78B-5C4D94268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270" y="4142096"/>
            <a:ext cx="5338511" cy="1055142"/>
          </a:xfrm>
        </p:spPr>
        <p:txBody>
          <a:bodyPr>
            <a:normAutofit/>
          </a:bodyPr>
          <a:lstStyle/>
          <a:p>
            <a:r>
              <a:rPr lang="ko-KR" altLang="en-US" sz="2000">
                <a:solidFill>
                  <a:schemeClr val="bg1"/>
                </a:solidFill>
              </a:rPr>
              <a:t>이강락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284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D6ED810-A416-674E-9CE6-88CA6C827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FFFF"/>
                </a:solidFill>
              </a:rPr>
              <a:t>이강락 </a:t>
            </a:r>
            <a:br>
              <a:rPr lang="en-US" altLang="ko-KR" dirty="0">
                <a:solidFill>
                  <a:srgbClr val="FFFFFF"/>
                </a:solidFill>
              </a:rPr>
            </a:br>
            <a:r>
              <a:rPr lang="ko-KR" altLang="en-US" dirty="0">
                <a:solidFill>
                  <a:srgbClr val="FFFFFF"/>
                </a:solidFill>
              </a:rPr>
              <a:t>신앙 경력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7011738-BC86-66EB-0BB6-90CF32C1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ko-KR" altLang="en-US" sz="2200" err="1"/>
              <a:t>어렸을때</a:t>
            </a:r>
            <a:r>
              <a:rPr lang="ko-KR" altLang="en-US" sz="2200"/>
              <a:t> 부모님과 함께 나주 </a:t>
            </a:r>
            <a:r>
              <a:rPr lang="ko-KR" altLang="en-US" sz="2200" err="1"/>
              <a:t>교회출석함</a:t>
            </a:r>
            <a:endParaRPr lang="en-US" altLang="ko-KR" sz="2200"/>
          </a:p>
          <a:p>
            <a:pPr marL="0" indent="0">
              <a:buNone/>
            </a:pPr>
            <a:r>
              <a:rPr lang="ko-KR" altLang="en-US" sz="2200"/>
              <a:t>중학교 시절 </a:t>
            </a:r>
            <a:r>
              <a:rPr lang="ko-KR" altLang="en-US" sz="2200" err="1"/>
              <a:t>미션스쿨이여서</a:t>
            </a:r>
            <a:r>
              <a:rPr lang="ko-KR" altLang="en-US" sz="2200"/>
              <a:t> 광주 </a:t>
            </a:r>
            <a:r>
              <a:rPr lang="ko-KR" altLang="en-US" sz="2200" err="1"/>
              <a:t>양림교회</a:t>
            </a:r>
            <a:r>
              <a:rPr lang="ko-KR" altLang="en-US" sz="2200"/>
              <a:t> 중등부 </a:t>
            </a:r>
            <a:r>
              <a:rPr lang="en-US" altLang="ko-KR" sz="2200"/>
              <a:t>3</a:t>
            </a:r>
            <a:r>
              <a:rPr lang="ko-KR" altLang="en-US" sz="2200"/>
              <a:t>년 개근함</a:t>
            </a:r>
            <a:endParaRPr lang="en-US" altLang="ko-KR" sz="2200"/>
          </a:p>
          <a:p>
            <a:pPr marL="0" indent="0">
              <a:buNone/>
            </a:pPr>
            <a:r>
              <a:rPr lang="ko-KR" altLang="en-US" sz="2200"/>
              <a:t>고등학교 시절과 재수시절 교회 </a:t>
            </a:r>
            <a:r>
              <a:rPr lang="ko-KR" altLang="en-US" sz="2200" err="1"/>
              <a:t>안다님</a:t>
            </a:r>
            <a:endParaRPr lang="en-US" altLang="ko-KR" sz="2200"/>
          </a:p>
          <a:p>
            <a:pPr marL="0" indent="0">
              <a:buNone/>
            </a:pPr>
            <a:r>
              <a:rPr lang="ko-KR" altLang="en-US" sz="2200"/>
              <a:t>대학교 입학하여 </a:t>
            </a:r>
            <a:r>
              <a:rPr lang="ko-KR" altLang="en-US" sz="2200" err="1"/>
              <a:t>한국기독대학인회</a:t>
            </a:r>
            <a:r>
              <a:rPr lang="en-US" altLang="ko-KR" sz="2200"/>
              <a:t>(ESF)</a:t>
            </a:r>
            <a:r>
              <a:rPr lang="ko-KR" altLang="en-US" sz="2200"/>
              <a:t>에서 </a:t>
            </a:r>
            <a:r>
              <a:rPr lang="ko-KR" altLang="en-US" sz="2200" err="1"/>
              <a:t>성경공부하면서</a:t>
            </a:r>
            <a:r>
              <a:rPr lang="ko-KR" altLang="en-US" sz="2200"/>
              <a:t> 예수 그리스도를 믿는 신앙을 얻게 됨</a:t>
            </a:r>
            <a:endParaRPr lang="en-US" altLang="ko-KR" sz="2200"/>
          </a:p>
          <a:p>
            <a:pPr marL="0" indent="0">
              <a:buNone/>
            </a:pPr>
            <a:r>
              <a:rPr lang="ko-KR" altLang="en-US" sz="2200"/>
              <a:t>부평중앙교회에서 학습</a:t>
            </a:r>
            <a:r>
              <a:rPr lang="en-US" altLang="ko-KR" sz="2200"/>
              <a:t>(1981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/>
              <a:t>온천제일교회에서 세례</a:t>
            </a:r>
            <a:r>
              <a:rPr lang="en-US" altLang="ko-KR" sz="2200"/>
              <a:t>(1982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 err="1"/>
              <a:t>두구동교회에서</a:t>
            </a:r>
            <a:r>
              <a:rPr lang="ko-KR" altLang="en-US" sz="2200"/>
              <a:t> 결혼</a:t>
            </a:r>
            <a:r>
              <a:rPr lang="en-US" altLang="ko-KR" sz="2200"/>
              <a:t>(1984</a:t>
            </a:r>
            <a:r>
              <a:rPr lang="ko-KR" altLang="en-US" sz="2200"/>
              <a:t>년</a:t>
            </a:r>
            <a:r>
              <a:rPr lang="en-US" altLang="ko-KR" sz="2200"/>
              <a:t>)(1982-1987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/>
              <a:t>새한교회에서 집사</a:t>
            </a:r>
            <a:r>
              <a:rPr lang="en-US" altLang="ko-KR" sz="2200"/>
              <a:t>(1988-1992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/>
              <a:t>목동으로 </a:t>
            </a:r>
            <a:r>
              <a:rPr lang="ko-KR" altLang="en-US" sz="2200" err="1"/>
              <a:t>이사와서</a:t>
            </a:r>
            <a:r>
              <a:rPr lang="ko-KR" altLang="en-US" sz="2200"/>
              <a:t> </a:t>
            </a:r>
            <a:r>
              <a:rPr lang="ko-KR" altLang="en-US" sz="2200" err="1"/>
              <a:t>평광교회</a:t>
            </a:r>
            <a:r>
              <a:rPr lang="ko-KR" altLang="en-US" sz="2200"/>
              <a:t> 서리집사</a:t>
            </a:r>
            <a:r>
              <a:rPr lang="en-US" altLang="ko-KR" sz="2200"/>
              <a:t>(1994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 err="1"/>
              <a:t>평광교회안수집사</a:t>
            </a:r>
            <a:r>
              <a:rPr lang="ko-KR" altLang="en-US" sz="2200"/>
              <a:t> </a:t>
            </a:r>
            <a:r>
              <a:rPr lang="en-US" altLang="ko-KR" sz="2200"/>
              <a:t>(2004</a:t>
            </a:r>
            <a:r>
              <a:rPr lang="ko-KR" altLang="en-US" sz="2200"/>
              <a:t>년</a:t>
            </a:r>
            <a:r>
              <a:rPr lang="en-US" altLang="ko-KR" sz="2200"/>
              <a:t>)</a:t>
            </a:r>
          </a:p>
          <a:p>
            <a:pPr marL="0" indent="0">
              <a:buNone/>
            </a:pPr>
            <a:r>
              <a:rPr lang="ko-KR" altLang="en-US" sz="2200" err="1"/>
              <a:t>평광교회</a:t>
            </a:r>
            <a:r>
              <a:rPr lang="ko-KR" altLang="en-US" sz="2200"/>
              <a:t> 장로</a:t>
            </a:r>
            <a:r>
              <a:rPr lang="en-US" altLang="ko-KR" sz="2200"/>
              <a:t>(2016</a:t>
            </a:r>
            <a:r>
              <a:rPr lang="ko-KR" altLang="en-US" sz="2200"/>
              <a:t>년</a:t>
            </a:r>
            <a:r>
              <a:rPr lang="en-US" altLang="ko-KR" sz="2200"/>
              <a:t>-</a:t>
            </a:r>
            <a:r>
              <a:rPr lang="ko-KR" altLang="en-US" sz="2200"/>
              <a:t>현재</a:t>
            </a:r>
            <a:r>
              <a:rPr lang="en-US" altLang="ko-KR" sz="2200"/>
              <a:t>)</a:t>
            </a:r>
            <a:endParaRPr lang="ko-KR" altLang="en-US" sz="2200"/>
          </a:p>
        </p:txBody>
      </p:sp>
    </p:spTree>
    <p:extLst>
      <p:ext uri="{BB962C8B-B14F-4D97-AF65-F5344CB8AC3E}">
        <p14:creationId xmlns:p14="http://schemas.microsoft.com/office/powerpoint/2010/main" val="2828374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B6F361A-BC4F-3E27-1D9E-CEF5BCE71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ko-KR" altLang="en-US" sz="7200"/>
              <a:t>이강락 직장 경력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249A1DE-6256-5B65-ECE7-8D7AF4727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ko-KR" altLang="en-US" sz="1500"/>
              <a:t>서울대학교 공과대학 기계설계학과 졸업</a:t>
            </a:r>
            <a:r>
              <a:rPr lang="en-US" altLang="ko-KR" sz="1500"/>
              <a:t>(1982</a:t>
            </a:r>
            <a:r>
              <a:rPr lang="ko-KR" altLang="en-US" sz="1500"/>
              <a:t>년</a:t>
            </a:r>
            <a:r>
              <a:rPr lang="en-US" altLang="ko-KR" sz="1500"/>
              <a:t>)</a:t>
            </a:r>
          </a:p>
          <a:p>
            <a:r>
              <a:rPr lang="ko-KR" altLang="en-US" sz="1500"/>
              <a:t>대우정밀공업 주식회사 기술연구소 기계 기술사</a:t>
            </a:r>
            <a:r>
              <a:rPr lang="en-US" altLang="ko-KR" sz="1500"/>
              <a:t>(1982-1992</a:t>
            </a:r>
            <a:r>
              <a:rPr lang="ko-KR" altLang="en-US" sz="1500"/>
              <a:t>년</a:t>
            </a:r>
            <a:r>
              <a:rPr lang="en-US" altLang="ko-KR" sz="1500"/>
              <a:t>)</a:t>
            </a:r>
          </a:p>
          <a:p>
            <a:r>
              <a:rPr lang="ko-KR" altLang="en-US" sz="1500"/>
              <a:t>한국능률협회 컨설팅 컨설턴트</a:t>
            </a:r>
            <a:r>
              <a:rPr lang="en-US" altLang="ko-KR" sz="1500"/>
              <a:t>, </a:t>
            </a:r>
            <a:r>
              <a:rPr lang="ko-KR" altLang="en-US" sz="1500"/>
              <a:t>산업공학박사수료</a:t>
            </a:r>
            <a:r>
              <a:rPr lang="en-US" altLang="ko-KR" sz="1500"/>
              <a:t>, </a:t>
            </a:r>
            <a:r>
              <a:rPr lang="ko-KR" altLang="en-US" sz="1500"/>
              <a:t>산업응용기술사</a:t>
            </a:r>
            <a:r>
              <a:rPr lang="en-US" altLang="ko-KR" sz="1500"/>
              <a:t>(1992-1997)</a:t>
            </a:r>
          </a:p>
          <a:p>
            <a:r>
              <a:rPr lang="ko-KR" altLang="en-US" sz="1500"/>
              <a:t>케이알컨설팅 창업및 경영</a:t>
            </a:r>
            <a:r>
              <a:rPr lang="en-US" altLang="ko-KR" sz="1500"/>
              <a:t>(1998</a:t>
            </a:r>
            <a:r>
              <a:rPr lang="ko-KR" altLang="en-US" sz="1500"/>
              <a:t>년</a:t>
            </a:r>
            <a:r>
              <a:rPr lang="en-US" altLang="ko-KR" sz="1500"/>
              <a:t>-</a:t>
            </a:r>
            <a:r>
              <a:rPr lang="ko-KR" altLang="en-US" sz="1500"/>
              <a:t>현재</a:t>
            </a:r>
            <a:r>
              <a:rPr lang="en-US" altLang="ko-KR" sz="1500"/>
              <a:t>)</a:t>
            </a:r>
            <a:r>
              <a:rPr lang="ko-KR" altLang="en-US" sz="1500"/>
              <a:t>중소기업청 추천 신지식인</a:t>
            </a:r>
            <a:endParaRPr lang="en-US" altLang="ko-KR" sz="1500"/>
          </a:p>
          <a:p>
            <a:pPr marL="0" indent="0">
              <a:buNone/>
            </a:pPr>
            <a:r>
              <a:rPr lang="ko-KR" altLang="en-US" sz="1500"/>
              <a:t>주요 저서</a:t>
            </a:r>
            <a:r>
              <a:rPr lang="en-US" altLang="ko-KR" sz="1500"/>
              <a:t>: </a:t>
            </a:r>
            <a:r>
              <a:rPr lang="ko-KR" altLang="en-US" sz="1500"/>
              <a:t>원가에너지 절감 매뉴얼</a:t>
            </a:r>
            <a:endParaRPr lang="en-US" altLang="ko-KR" sz="1500"/>
          </a:p>
          <a:p>
            <a:pPr marL="0" indent="0">
              <a:buNone/>
            </a:pPr>
            <a:r>
              <a:rPr lang="en-US" altLang="ko-KR" sz="1500"/>
              <a:t>              </a:t>
            </a:r>
            <a:r>
              <a:rPr lang="ko-KR" altLang="en-US" sz="1500"/>
              <a:t>실전 원가 반으로줄이는 법</a:t>
            </a:r>
            <a:endParaRPr lang="en-US" altLang="ko-KR" sz="1500"/>
          </a:p>
          <a:p>
            <a:pPr marL="0" indent="0">
              <a:buNone/>
            </a:pPr>
            <a:r>
              <a:rPr lang="en-US" altLang="ko-KR" sz="1500"/>
              <a:t>              </a:t>
            </a:r>
            <a:r>
              <a:rPr lang="ko-KR" altLang="en-US" sz="1500"/>
              <a:t>차갑지도 뜨겁지도 않은 청춘에게</a:t>
            </a:r>
            <a:endParaRPr lang="en-US" altLang="ko-KR" sz="1500"/>
          </a:p>
          <a:p>
            <a:pPr marL="0" indent="0">
              <a:buNone/>
            </a:pPr>
            <a:r>
              <a:rPr lang="en-US" altLang="ko-KR" sz="1500"/>
              <a:t>              </a:t>
            </a:r>
            <a:r>
              <a:rPr lang="ko-KR" altLang="en-US" sz="1500"/>
              <a:t>사업하는 예수쟁이</a:t>
            </a:r>
          </a:p>
        </p:txBody>
      </p:sp>
    </p:spTree>
    <p:extLst>
      <p:ext uri="{BB962C8B-B14F-4D97-AF65-F5344CB8AC3E}">
        <p14:creationId xmlns:p14="http://schemas.microsoft.com/office/powerpoint/2010/main" val="217710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FB948E8-9AF5-2F30-EBB2-58B9305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ko-KR" altLang="en-US" sz="4000" dirty="0">
                <a:solidFill>
                  <a:srgbClr val="FFFFFF"/>
                </a:solidFill>
              </a:rPr>
              <a:t>이강락 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ko-KR" altLang="en-US" sz="4000" dirty="0">
                <a:solidFill>
                  <a:srgbClr val="FFFFFF"/>
                </a:solidFill>
              </a:rPr>
              <a:t>사업 경력</a:t>
            </a: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C685FC05-842D-DA72-332A-9123F49A25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58861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21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5976208-604E-7C09-BE6E-407DBB6C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ko-KR" altLang="en-US" sz="4000" dirty="0">
                <a:solidFill>
                  <a:srgbClr val="FFFFFF"/>
                </a:solidFill>
              </a:rPr>
              <a:t>이강락 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ko-KR" altLang="en-US" sz="4000" dirty="0">
                <a:solidFill>
                  <a:srgbClr val="FFFFFF"/>
                </a:solidFill>
              </a:rPr>
              <a:t>비즈니스 선교 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ko-KR" altLang="en-US" sz="4000" dirty="0">
                <a:solidFill>
                  <a:srgbClr val="FFFFFF"/>
                </a:solidFill>
              </a:rPr>
              <a:t>활동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1EFCA2-AE3B-04F8-2AD4-375339A7D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ko-KR" altLang="en-US" sz="1900" b="1" dirty="0"/>
              <a:t>유학생의 미래를 준비하는 모임</a:t>
            </a:r>
            <a:r>
              <a:rPr lang="en-US" altLang="ko-KR" sz="1900" b="1" dirty="0"/>
              <a:t>(2009-2013</a:t>
            </a:r>
            <a:r>
              <a:rPr lang="ko-KR" altLang="en-US" sz="1900" b="1" dirty="0"/>
              <a:t>년</a:t>
            </a:r>
            <a:r>
              <a:rPr lang="en-US" altLang="ko-KR" sz="1900" b="1" dirty="0"/>
              <a:t>)</a:t>
            </a:r>
          </a:p>
          <a:p>
            <a:r>
              <a:rPr lang="ko-KR" altLang="en-US" sz="1900" b="1" dirty="0" err="1"/>
              <a:t>아둘람</a:t>
            </a:r>
            <a:r>
              <a:rPr lang="ko-KR" altLang="en-US" sz="1900" b="1" dirty="0"/>
              <a:t> 공동체 </a:t>
            </a:r>
            <a:r>
              <a:rPr lang="en-US" altLang="ko-KR" sz="1900" b="1" dirty="0"/>
              <a:t>(2007- 2013</a:t>
            </a:r>
            <a:r>
              <a:rPr lang="ko-KR" altLang="en-US" sz="1900" b="1" dirty="0"/>
              <a:t>년</a:t>
            </a:r>
            <a:r>
              <a:rPr lang="en-US" altLang="ko-KR" sz="1900" b="1" dirty="0"/>
              <a:t>)</a:t>
            </a:r>
          </a:p>
          <a:p>
            <a:r>
              <a:rPr lang="ko-KR" altLang="en-US" sz="1900" dirty="0" err="1"/>
              <a:t>아둘람</a:t>
            </a:r>
            <a:r>
              <a:rPr lang="ko-KR" altLang="en-US" sz="1900" dirty="0"/>
              <a:t> 공동체 </a:t>
            </a:r>
            <a:r>
              <a:rPr lang="en-US" altLang="ko-KR" sz="1900" dirty="0"/>
              <a:t>2</a:t>
            </a:r>
            <a:r>
              <a:rPr lang="ko-KR" altLang="en-US" sz="1900" dirty="0"/>
              <a:t>기</a:t>
            </a:r>
            <a:r>
              <a:rPr lang="en-US" altLang="ko-KR" sz="1900" dirty="0"/>
              <a:t>(</a:t>
            </a:r>
            <a:r>
              <a:rPr lang="ko-KR" altLang="en-US" sz="1900" dirty="0"/>
              <a:t>러시아</a:t>
            </a:r>
            <a:r>
              <a:rPr lang="en-US" altLang="ko-KR" sz="1900" dirty="0"/>
              <a:t>,</a:t>
            </a:r>
            <a:r>
              <a:rPr lang="ko-KR" altLang="en-US" sz="1900" dirty="0"/>
              <a:t> 일본</a:t>
            </a:r>
            <a:r>
              <a:rPr lang="en-US" altLang="ko-KR" sz="1900" dirty="0"/>
              <a:t>,</a:t>
            </a:r>
            <a:r>
              <a:rPr lang="ko-KR" altLang="en-US" sz="1900" dirty="0"/>
              <a:t>베트남</a:t>
            </a:r>
            <a:r>
              <a:rPr lang="en-US" altLang="ko-KR" sz="1900" dirty="0"/>
              <a:t>,</a:t>
            </a:r>
            <a:r>
              <a:rPr lang="ko-KR" altLang="en-US" sz="1900" dirty="0"/>
              <a:t>중국</a:t>
            </a:r>
            <a:r>
              <a:rPr lang="en-US" altLang="ko-KR" sz="1900" dirty="0"/>
              <a:t>,</a:t>
            </a:r>
            <a:r>
              <a:rPr lang="ko-KR" altLang="en-US" sz="1900" dirty="0"/>
              <a:t>오만</a:t>
            </a:r>
            <a:r>
              <a:rPr lang="en-US" altLang="ko-KR" sz="1900" dirty="0"/>
              <a:t>, </a:t>
            </a:r>
            <a:r>
              <a:rPr lang="ko-KR" altLang="en-US" sz="1900" dirty="0"/>
              <a:t>등</a:t>
            </a:r>
            <a:r>
              <a:rPr lang="en-US" altLang="ko-KR" sz="1900" dirty="0"/>
              <a:t>)</a:t>
            </a:r>
          </a:p>
          <a:p>
            <a:r>
              <a:rPr lang="en-US" altLang="ko-KR" sz="1900" dirty="0"/>
              <a:t>GBS( 2009-2015)</a:t>
            </a:r>
          </a:p>
          <a:p>
            <a:r>
              <a:rPr lang="ko-KR" altLang="en-US" sz="1900" dirty="0" err="1"/>
              <a:t>열방네트웍스</a:t>
            </a:r>
            <a:r>
              <a:rPr lang="en-US" altLang="ko-KR" sz="1900" dirty="0"/>
              <a:t>(ANN) (2010-</a:t>
            </a:r>
            <a:r>
              <a:rPr lang="ko-KR" altLang="en-US" sz="1900" dirty="0"/>
              <a:t>현재</a:t>
            </a:r>
            <a:r>
              <a:rPr lang="en-US" altLang="ko-KR" sz="1900" dirty="0"/>
              <a:t>)</a:t>
            </a:r>
          </a:p>
          <a:p>
            <a:r>
              <a:rPr lang="ko-KR" altLang="en-US" sz="1900" dirty="0"/>
              <a:t>글로벌 창업 </a:t>
            </a:r>
            <a:r>
              <a:rPr lang="ko-KR" altLang="en-US" sz="1900" dirty="0" err="1"/>
              <a:t>네트웍스</a:t>
            </a:r>
            <a:r>
              <a:rPr lang="en-US" altLang="ko-KR" sz="1900" dirty="0"/>
              <a:t>(GSN) (2010- </a:t>
            </a:r>
            <a:r>
              <a:rPr lang="ko-KR" altLang="en-US" sz="1900" dirty="0"/>
              <a:t>현재</a:t>
            </a:r>
            <a:r>
              <a:rPr lang="en-US" altLang="ko-KR" sz="1900" dirty="0"/>
              <a:t>)</a:t>
            </a:r>
          </a:p>
          <a:p>
            <a:r>
              <a:rPr lang="ko-KR" altLang="en-US" sz="1900" dirty="0" err="1"/>
              <a:t>블래싱재팬</a:t>
            </a:r>
            <a:r>
              <a:rPr lang="en-US" altLang="ko-KR" sz="1900" dirty="0"/>
              <a:t>(2022</a:t>
            </a:r>
            <a:r>
              <a:rPr lang="ko-KR" altLang="en-US" sz="1900" dirty="0"/>
              <a:t>년</a:t>
            </a:r>
            <a:r>
              <a:rPr lang="en-US" altLang="ko-KR" sz="1900" dirty="0"/>
              <a:t>- </a:t>
            </a:r>
            <a:r>
              <a:rPr lang="ko-KR" altLang="en-US" sz="1900" dirty="0"/>
              <a:t>현재</a:t>
            </a:r>
            <a:r>
              <a:rPr lang="en-US" altLang="ko-KR" sz="1900" dirty="0"/>
              <a:t>)</a:t>
            </a:r>
          </a:p>
          <a:p>
            <a:r>
              <a:rPr lang="ko-KR" altLang="en-US" sz="1900" dirty="0" err="1"/>
              <a:t>아릴락</a:t>
            </a:r>
            <a:r>
              <a:rPr lang="en-US" altLang="ko-KR" sz="1900" dirty="0"/>
              <a:t>(2015-</a:t>
            </a:r>
            <a:r>
              <a:rPr lang="ko-KR" altLang="en-US" sz="1900" dirty="0"/>
              <a:t>현재</a:t>
            </a:r>
            <a:r>
              <a:rPr lang="en-US" altLang="ko-KR" sz="1900" dirty="0"/>
              <a:t>)</a:t>
            </a:r>
          </a:p>
          <a:p>
            <a:r>
              <a:rPr lang="ko-KR" altLang="en-US" sz="1900" dirty="0"/>
              <a:t>연변비즈니스 리더십 캠프</a:t>
            </a:r>
            <a:r>
              <a:rPr lang="en-US" altLang="ko-KR" sz="1900" dirty="0"/>
              <a:t>(2024-</a:t>
            </a:r>
            <a:r>
              <a:rPr lang="ko-KR" altLang="en-US" sz="1900" dirty="0"/>
              <a:t>현재</a:t>
            </a:r>
            <a:r>
              <a:rPr lang="en-US" altLang="ko-KR" sz="1900" dirty="0"/>
              <a:t>)</a:t>
            </a:r>
          </a:p>
          <a:p>
            <a:r>
              <a:rPr lang="en-US" altLang="ko-KR" sz="1900" b="1" dirty="0"/>
              <a:t>S F K </a:t>
            </a:r>
            <a:r>
              <a:rPr lang="ko-KR" altLang="en-US" sz="1900" b="1" dirty="0"/>
              <a:t>창업 훈련 </a:t>
            </a:r>
            <a:r>
              <a:rPr lang="en-US" altLang="ko-KR" sz="1900" b="1" dirty="0"/>
              <a:t>(2015-</a:t>
            </a:r>
            <a:r>
              <a:rPr lang="ko-KR" altLang="en-US" sz="1900" b="1" dirty="0"/>
              <a:t>현재</a:t>
            </a:r>
            <a:r>
              <a:rPr lang="en-US" altLang="ko-KR" sz="1900" b="1" dirty="0"/>
              <a:t>)</a:t>
            </a:r>
          </a:p>
          <a:p>
            <a:r>
              <a:rPr lang="ko-KR" altLang="en-US" sz="1900" dirty="0"/>
              <a:t>한국 </a:t>
            </a:r>
            <a:r>
              <a:rPr lang="ko-KR" altLang="en-US" sz="1900" dirty="0" err="1"/>
              <a:t>기독실업인회</a:t>
            </a:r>
            <a:r>
              <a:rPr lang="ko-KR" altLang="en-US" sz="1900" dirty="0"/>
              <a:t> 서부연합 세계 최고의 기업 만들기 특강</a:t>
            </a:r>
            <a:r>
              <a:rPr lang="en-US" altLang="ko-KR" sz="1900" dirty="0"/>
              <a:t>(2023</a:t>
            </a:r>
            <a:r>
              <a:rPr lang="ko-KR" altLang="en-US" sz="1900" dirty="0"/>
              <a:t>년 </a:t>
            </a:r>
            <a:r>
              <a:rPr lang="en-US" altLang="ko-KR" sz="1900" dirty="0"/>
              <a:t>30</a:t>
            </a:r>
            <a:r>
              <a:rPr lang="ko-KR" altLang="en-US" sz="1900" dirty="0"/>
              <a:t>회</a:t>
            </a:r>
            <a:r>
              <a:rPr lang="en-US" altLang="ko-KR" sz="1900" dirty="0"/>
              <a:t>,2024</a:t>
            </a:r>
            <a:r>
              <a:rPr lang="ko-KR" altLang="en-US" sz="1900" dirty="0"/>
              <a:t>년 </a:t>
            </a:r>
            <a:r>
              <a:rPr lang="en-US" altLang="ko-KR" sz="1900" dirty="0"/>
              <a:t>40</a:t>
            </a:r>
            <a:r>
              <a:rPr lang="ko-KR" altLang="en-US" sz="1900" dirty="0"/>
              <a:t>회</a:t>
            </a:r>
            <a:r>
              <a:rPr lang="en-US" altLang="ko-KR" sz="1900" dirty="0"/>
              <a:t>,2025</a:t>
            </a:r>
            <a:r>
              <a:rPr lang="ko-KR" altLang="en-US" sz="1900" dirty="0"/>
              <a:t>년 </a:t>
            </a:r>
            <a:r>
              <a:rPr lang="en-US" altLang="ko-KR" sz="1900" dirty="0"/>
              <a:t>30</a:t>
            </a:r>
            <a:r>
              <a:rPr lang="ko-KR" altLang="en-US" sz="1900" dirty="0"/>
              <a:t>회</a:t>
            </a:r>
            <a:r>
              <a:rPr lang="en-US" altLang="ko-KR" sz="1900" dirty="0"/>
              <a:t>, 2026</a:t>
            </a:r>
            <a:r>
              <a:rPr lang="ko-KR" altLang="en-US" sz="1900" dirty="0"/>
              <a:t>년 </a:t>
            </a:r>
            <a:r>
              <a:rPr lang="en-US" altLang="ko-KR" sz="1900" dirty="0"/>
              <a:t>30</a:t>
            </a:r>
            <a:r>
              <a:rPr lang="ko-KR" altLang="en-US" sz="1900" dirty="0"/>
              <a:t>회 진행중</a:t>
            </a:r>
            <a:r>
              <a:rPr lang="en-US" altLang="ko-KR" sz="1900" dirty="0"/>
              <a:t>)</a:t>
            </a:r>
          </a:p>
          <a:p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400214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13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8D5C941C-C33C-4EFA-ECFA-B7F094E3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r>
              <a:rPr lang="ko-KR" altLang="en-US" sz="4800" dirty="0">
                <a:solidFill>
                  <a:schemeClr val="bg1"/>
                </a:solidFill>
              </a:rPr>
              <a:t>이강락 </a:t>
            </a:r>
            <a:br>
              <a:rPr lang="en-US" altLang="ko-KR" sz="4800" dirty="0">
                <a:solidFill>
                  <a:schemeClr val="bg1"/>
                </a:solidFill>
              </a:rPr>
            </a:br>
            <a:r>
              <a:rPr lang="ko-KR" altLang="en-US" sz="4800" dirty="0">
                <a:solidFill>
                  <a:schemeClr val="bg1"/>
                </a:solidFill>
              </a:rPr>
              <a:t>비즈니스선교 </a:t>
            </a:r>
            <a:br>
              <a:rPr lang="en-US" altLang="ko-KR" sz="4800" dirty="0">
                <a:solidFill>
                  <a:schemeClr val="bg1"/>
                </a:solidFill>
              </a:rPr>
            </a:br>
            <a:r>
              <a:rPr lang="ko-KR" altLang="en-US" sz="4800" dirty="0">
                <a:solidFill>
                  <a:schemeClr val="bg1"/>
                </a:solidFill>
              </a:rPr>
              <a:t>제자 기업과 단체들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F8B692-6E69-933B-AAA7-4463B5ED4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410" y="841247"/>
            <a:ext cx="4484536" cy="5340097"/>
          </a:xfrm>
        </p:spPr>
        <p:txBody>
          <a:bodyPr anchor="ctr">
            <a:normAutofit/>
          </a:bodyPr>
          <a:lstStyle/>
          <a:p>
            <a:r>
              <a:rPr lang="ko-KR" altLang="en-US" sz="1800" b="1" dirty="0" err="1">
                <a:solidFill>
                  <a:schemeClr val="tx2"/>
                </a:solidFill>
              </a:rPr>
              <a:t>제이시스</a:t>
            </a:r>
            <a:r>
              <a:rPr lang="ko-KR" altLang="en-US" sz="1800" b="1" dirty="0">
                <a:solidFill>
                  <a:schemeClr val="tx2"/>
                </a:solidFill>
              </a:rPr>
              <a:t> </a:t>
            </a:r>
            <a:r>
              <a:rPr lang="ko-KR" altLang="en-US" sz="1800" b="1" dirty="0" err="1">
                <a:solidFill>
                  <a:schemeClr val="tx2"/>
                </a:solidFill>
              </a:rPr>
              <a:t>메디칼강동환대표</a:t>
            </a:r>
            <a:r>
              <a:rPr lang="en-US" altLang="ko-KR" sz="1800" dirty="0">
                <a:solidFill>
                  <a:schemeClr val="tx2"/>
                </a:solidFill>
              </a:rPr>
              <a:t>(</a:t>
            </a:r>
            <a:r>
              <a:rPr lang="ko-KR" altLang="en-US" sz="1800" dirty="0">
                <a:solidFill>
                  <a:schemeClr val="tx2"/>
                </a:solidFill>
              </a:rPr>
              <a:t>의료기기 제조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b="1" dirty="0" err="1">
                <a:solidFill>
                  <a:schemeClr val="tx2"/>
                </a:solidFill>
              </a:rPr>
              <a:t>허브공동체유영아대표</a:t>
            </a:r>
            <a:r>
              <a:rPr lang="en-US" altLang="ko-KR" sz="1800" dirty="0">
                <a:solidFill>
                  <a:schemeClr val="tx2"/>
                </a:solidFill>
              </a:rPr>
              <a:t>( </a:t>
            </a:r>
            <a:r>
              <a:rPr lang="ko-KR" altLang="en-US" sz="1800" dirty="0">
                <a:solidFill>
                  <a:schemeClr val="tx2"/>
                </a:solidFill>
              </a:rPr>
              <a:t>기독교 일터 공동체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b="1" dirty="0" err="1">
                <a:solidFill>
                  <a:schemeClr val="tx2"/>
                </a:solidFill>
              </a:rPr>
              <a:t>드림스</a:t>
            </a:r>
            <a:r>
              <a:rPr lang="ko-KR" altLang="en-US" sz="1800" b="1" dirty="0">
                <a:solidFill>
                  <a:schemeClr val="tx2"/>
                </a:solidFill>
              </a:rPr>
              <a:t> 드림 </a:t>
            </a:r>
            <a:r>
              <a:rPr lang="ko-KR" altLang="en-US" sz="1800" b="1" dirty="0" err="1">
                <a:solidFill>
                  <a:schemeClr val="tx2"/>
                </a:solidFill>
              </a:rPr>
              <a:t>임채종대표</a:t>
            </a:r>
            <a:r>
              <a:rPr lang="en-US" altLang="ko-KR" sz="1800" dirty="0">
                <a:solidFill>
                  <a:schemeClr val="tx2"/>
                </a:solidFill>
              </a:rPr>
              <a:t>( </a:t>
            </a:r>
            <a:r>
              <a:rPr lang="ko-KR" altLang="en-US" sz="1800" dirty="0">
                <a:solidFill>
                  <a:schemeClr val="tx2"/>
                </a:solidFill>
              </a:rPr>
              <a:t>만방에 만개의 학교 지어주기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dirty="0" err="1">
                <a:solidFill>
                  <a:schemeClr val="tx2"/>
                </a:solidFill>
              </a:rPr>
              <a:t>하우코팅현미숙대표</a:t>
            </a:r>
            <a:r>
              <a:rPr lang="en-US" altLang="ko-KR" sz="1800" dirty="0">
                <a:solidFill>
                  <a:schemeClr val="tx2"/>
                </a:solidFill>
              </a:rPr>
              <a:t>( </a:t>
            </a:r>
            <a:r>
              <a:rPr lang="ko-KR" altLang="en-US" sz="1800" dirty="0">
                <a:solidFill>
                  <a:schemeClr val="tx2"/>
                </a:solidFill>
              </a:rPr>
              <a:t>코칭 사관학교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dirty="0" err="1">
                <a:solidFill>
                  <a:schemeClr val="tx2"/>
                </a:solidFill>
              </a:rPr>
              <a:t>팀사운드박경배</a:t>
            </a:r>
            <a:r>
              <a:rPr lang="ko-KR" altLang="en-US" sz="1800" dirty="0">
                <a:solidFill>
                  <a:schemeClr val="tx2"/>
                </a:solidFill>
              </a:rPr>
              <a:t> 대표</a:t>
            </a:r>
            <a:r>
              <a:rPr lang="en-US" altLang="ko-KR" sz="1800" dirty="0">
                <a:solidFill>
                  <a:schemeClr val="tx2"/>
                </a:solidFill>
              </a:rPr>
              <a:t>(</a:t>
            </a:r>
            <a:r>
              <a:rPr lang="ko-KR" altLang="en-US" sz="1800" dirty="0" err="1">
                <a:solidFill>
                  <a:schemeClr val="tx2"/>
                </a:solidFill>
              </a:rPr>
              <a:t>교회음향엔지니어</a:t>
            </a:r>
            <a:r>
              <a:rPr lang="ko-KR" altLang="en-US" sz="1800" dirty="0">
                <a:solidFill>
                  <a:schemeClr val="tx2"/>
                </a:solidFill>
              </a:rPr>
              <a:t> 스쿨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dirty="0" err="1">
                <a:solidFill>
                  <a:schemeClr val="tx2"/>
                </a:solidFill>
              </a:rPr>
              <a:t>베스턴최원진대표</a:t>
            </a:r>
            <a:r>
              <a:rPr lang="en-US" altLang="ko-KR" sz="1800" dirty="0">
                <a:solidFill>
                  <a:schemeClr val="tx2"/>
                </a:solidFill>
              </a:rPr>
              <a:t>( </a:t>
            </a:r>
            <a:r>
              <a:rPr lang="ko-KR" altLang="en-US" sz="1800" dirty="0">
                <a:solidFill>
                  <a:schemeClr val="tx2"/>
                </a:solidFill>
              </a:rPr>
              <a:t>항공 공항 서비스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dirty="0" err="1">
                <a:solidFill>
                  <a:schemeClr val="tx2"/>
                </a:solidFill>
              </a:rPr>
              <a:t>덕화푸드장종수대표</a:t>
            </a:r>
            <a:r>
              <a:rPr lang="en-US" altLang="ko-KR" sz="1800" dirty="0">
                <a:solidFill>
                  <a:schemeClr val="tx2"/>
                </a:solidFill>
              </a:rPr>
              <a:t>( </a:t>
            </a:r>
            <a:r>
              <a:rPr lang="ko-KR" altLang="en-US" sz="1800" dirty="0">
                <a:solidFill>
                  <a:schemeClr val="tx2"/>
                </a:solidFill>
              </a:rPr>
              <a:t>명란 </a:t>
            </a:r>
            <a:r>
              <a:rPr lang="ko-KR" altLang="en-US" sz="1800" dirty="0" err="1">
                <a:solidFill>
                  <a:schemeClr val="tx2"/>
                </a:solidFill>
              </a:rPr>
              <a:t>가공및</a:t>
            </a:r>
            <a:r>
              <a:rPr lang="ko-KR" altLang="en-US" sz="1800" dirty="0">
                <a:solidFill>
                  <a:schemeClr val="tx2"/>
                </a:solidFill>
              </a:rPr>
              <a:t> 판매</a:t>
            </a:r>
            <a:r>
              <a:rPr lang="en-US" altLang="ko-KR" sz="1800" dirty="0">
                <a:solidFill>
                  <a:schemeClr val="tx2"/>
                </a:solidFill>
              </a:rPr>
              <a:t>)</a:t>
            </a:r>
          </a:p>
          <a:p>
            <a:r>
              <a:rPr lang="ko-KR" altLang="en-US" sz="1800" dirty="0">
                <a:solidFill>
                  <a:schemeClr val="tx2"/>
                </a:solidFill>
              </a:rPr>
              <a:t>등등</a:t>
            </a:r>
            <a:endParaRPr lang="en-US" altLang="ko-KR" sz="1800" dirty="0">
              <a:solidFill>
                <a:schemeClr val="tx2"/>
              </a:solidFill>
            </a:endParaRPr>
          </a:p>
          <a:p>
            <a:endParaRPr lang="en-US" altLang="ko-KR" sz="1800" dirty="0">
              <a:solidFill>
                <a:schemeClr val="tx2"/>
              </a:solidFill>
            </a:endParaRPr>
          </a:p>
          <a:p>
            <a:endParaRPr lang="ko-KR" alt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02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D40D5BB-462A-E3D0-802A-C6C78DB09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ko-KR" altLang="en-US" sz="4000">
                <a:solidFill>
                  <a:srgbClr val="FFFFFF"/>
                </a:solidFill>
              </a:rPr>
              <a:t>교훈</a:t>
            </a:r>
          </a:p>
        </p:txBody>
      </p:sp>
      <p:graphicFrame>
        <p:nvGraphicFramePr>
          <p:cNvPr id="5" name="내용 개체 틀 2">
            <a:extLst>
              <a:ext uri="{FF2B5EF4-FFF2-40B4-BE49-F238E27FC236}">
                <a16:creationId xmlns:a16="http://schemas.microsoft.com/office/drawing/2014/main" id="{A5D95E10-C3C4-A40D-0B10-7040EE0735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742240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6846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397</Words>
  <Application>Microsoft Office PowerPoint</Application>
  <PresentationFormat>와이드스크린</PresentationFormat>
  <Paragraphs>55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사업하는  예수쟁이</vt:lpstr>
      <vt:lpstr>이강락  신앙 경력</vt:lpstr>
      <vt:lpstr>이강락 직장 경력</vt:lpstr>
      <vt:lpstr>이강락  사업 경력</vt:lpstr>
      <vt:lpstr>이강락  비즈니스 선교  활동</vt:lpstr>
      <vt:lpstr>이강락  비즈니스선교  제자 기업과 단체들</vt:lpstr>
      <vt:lpstr>교훈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이강락</dc:creator>
  <cp:lastModifiedBy>이강락</cp:lastModifiedBy>
  <cp:revision>4</cp:revision>
  <dcterms:created xsi:type="dcterms:W3CDTF">2026-04-05T21:56:19Z</dcterms:created>
  <dcterms:modified xsi:type="dcterms:W3CDTF">2026-04-06T08:36:17Z</dcterms:modified>
</cp:coreProperties>
</file>